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945B-5980-4B80-9DAA-3BF1B952F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Patternmaking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46A84-4477-464A-8D76-983E3E37F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Adobe Layout and Tools Used For Pattern Drafting and Design</a:t>
            </a:r>
          </a:p>
        </p:txBody>
      </p:sp>
    </p:spTree>
    <p:extLst>
      <p:ext uri="{BB962C8B-B14F-4D97-AF65-F5344CB8AC3E}">
        <p14:creationId xmlns:p14="http://schemas.microsoft.com/office/powerpoint/2010/main" val="21964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8F4466-2D55-42E7-AD65-254A9CEB0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BFBD78D0-8C17-49D9-94BC-BFF758441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6040967" cy="6858000"/>
          </a:xfrm>
          <a:custGeom>
            <a:avLst/>
            <a:gdLst/>
            <a:ahLst/>
            <a:cxnLst/>
            <a:rect l="l" t="t" r="r" b="b"/>
            <a:pathLst>
              <a:path w="6040967" h="6858000">
                <a:moveTo>
                  <a:pt x="0" y="0"/>
                </a:moveTo>
                <a:lnTo>
                  <a:pt x="6040967" y="0"/>
                </a:lnTo>
                <a:lnTo>
                  <a:pt x="6040967" y="1900238"/>
                </a:lnTo>
                <a:lnTo>
                  <a:pt x="5670550" y="2178050"/>
                </a:lnTo>
                <a:lnTo>
                  <a:pt x="5666317" y="2184400"/>
                </a:lnTo>
                <a:lnTo>
                  <a:pt x="5659967" y="2193925"/>
                </a:lnTo>
                <a:lnTo>
                  <a:pt x="5653617" y="2201863"/>
                </a:lnTo>
                <a:lnTo>
                  <a:pt x="5653617" y="2211388"/>
                </a:lnTo>
                <a:lnTo>
                  <a:pt x="5653617" y="2220913"/>
                </a:lnTo>
                <a:lnTo>
                  <a:pt x="5659967" y="2228850"/>
                </a:lnTo>
                <a:lnTo>
                  <a:pt x="5666317" y="2238375"/>
                </a:lnTo>
                <a:lnTo>
                  <a:pt x="5670550" y="2244725"/>
                </a:lnTo>
                <a:lnTo>
                  <a:pt x="6040967" y="2522538"/>
                </a:lnTo>
                <a:lnTo>
                  <a:pt x="604096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68000">
                <a:schemeClr val="accent1">
                  <a:alpha val="7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152BA23-E797-46EB-8BCF-6CB26DE5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653617" y="0"/>
            <a:ext cx="6538383" cy="6858000"/>
          </a:xfrm>
          <a:custGeom>
            <a:avLst/>
            <a:gdLst/>
            <a:ahLst/>
            <a:cxnLst/>
            <a:rect l="l" t="t" r="r" b="b"/>
            <a:pathLst>
              <a:path w="6538383" h="6858000">
                <a:moveTo>
                  <a:pt x="387350" y="0"/>
                </a:moveTo>
                <a:lnTo>
                  <a:pt x="4874683" y="0"/>
                </a:lnTo>
                <a:lnTo>
                  <a:pt x="6093883" y="0"/>
                </a:lnTo>
                <a:lnTo>
                  <a:pt x="6538383" y="0"/>
                </a:lnTo>
                <a:lnTo>
                  <a:pt x="6538383" y="6858000"/>
                </a:lnTo>
                <a:lnTo>
                  <a:pt x="6093883" y="6858000"/>
                </a:lnTo>
                <a:lnTo>
                  <a:pt x="4874683" y="6858000"/>
                </a:lnTo>
                <a:lnTo>
                  <a:pt x="387350" y="6858000"/>
                </a:lnTo>
                <a:lnTo>
                  <a:pt x="387350" y="2522538"/>
                </a:lnTo>
                <a:lnTo>
                  <a:pt x="16933" y="2244725"/>
                </a:lnTo>
                <a:lnTo>
                  <a:pt x="12700" y="2238375"/>
                </a:lnTo>
                <a:lnTo>
                  <a:pt x="6350" y="2228850"/>
                </a:lnTo>
                <a:lnTo>
                  <a:pt x="0" y="2220913"/>
                </a:lnTo>
                <a:lnTo>
                  <a:pt x="0" y="2211388"/>
                </a:lnTo>
                <a:lnTo>
                  <a:pt x="0" y="2201863"/>
                </a:lnTo>
                <a:lnTo>
                  <a:pt x="6350" y="2193925"/>
                </a:lnTo>
                <a:lnTo>
                  <a:pt x="12700" y="2184400"/>
                </a:lnTo>
                <a:lnTo>
                  <a:pt x="16933" y="2178050"/>
                </a:lnTo>
                <a:lnTo>
                  <a:pt x="387350" y="190023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EADCF-145D-4521-9DBC-F274BA33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33" y="447188"/>
            <a:ext cx="522393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Today’s Class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86D79-8EB7-4987-90B6-8CF5BBD6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9333" y="2210891"/>
            <a:ext cx="5223934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2" charset="2"/>
              <a:buChar char=""/>
            </a:pPr>
            <a:r>
              <a:rPr lang="en-US" sz="2000" dirty="0"/>
              <a:t>Introductions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2000" dirty="0"/>
              <a:t>Instructor Led Review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2000" dirty="0"/>
              <a:t>Instructor Demonstration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2000" dirty="0"/>
              <a:t>Student Practice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2000" dirty="0"/>
              <a:t>Class Lesson Review</a:t>
            </a:r>
          </a:p>
          <a:p>
            <a:pPr marL="285750" indent="-285750"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F7C7-B051-48A9-9B84-324D243F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 Introductions</a:t>
            </a:r>
          </a:p>
        </p:txBody>
      </p:sp>
      <p:pic>
        <p:nvPicPr>
          <p:cNvPr id="6" name="Picture Placeholder 5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D26217DF-B310-4B3A-BD10-E53DB3E861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468" b="1546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A3871-0213-45B8-8F57-D2082305F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Really Want To Know Our Customers At Gerber!</a:t>
            </a:r>
          </a:p>
        </p:txBody>
      </p:sp>
    </p:spTree>
    <p:extLst>
      <p:ext uri="{BB962C8B-B14F-4D97-AF65-F5344CB8AC3E}">
        <p14:creationId xmlns:p14="http://schemas.microsoft.com/office/powerpoint/2010/main" val="362098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289D08E-1619-42EA-A31F-6229DF5C60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4214" r="44464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B0767-541E-431A-BD8C-361E4696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Why Illustrator For Patternmaking?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1D37A-B2F0-435E-9B8D-CEDA28539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000" y="2185988"/>
            <a:ext cx="5055923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171450">
              <a:buFont typeface="Wingdings 2" charset="2"/>
              <a:buChar char=""/>
            </a:pPr>
            <a:r>
              <a:rPr lang="en-US" sz="2000" dirty="0"/>
              <a:t>Increase speed and efficiency</a:t>
            </a:r>
          </a:p>
          <a:p>
            <a:pPr marL="171450" indent="-171450">
              <a:buFont typeface="Wingdings 2" charset="2"/>
              <a:buChar char=""/>
            </a:pPr>
            <a:r>
              <a:rPr lang="en-US" sz="2000" dirty="0"/>
              <a:t>Quick transfer of pattern files to sourcing teams and vendors </a:t>
            </a:r>
          </a:p>
          <a:p>
            <a:pPr marL="171450" indent="-171450">
              <a:buFont typeface="Wingdings 2" charset="2"/>
              <a:buChar char=""/>
            </a:pPr>
            <a:r>
              <a:rPr lang="en-US" sz="2000" dirty="0"/>
              <a:t>Easier to communicate and control pattern changes</a:t>
            </a:r>
          </a:p>
          <a:p>
            <a:pPr marL="171450" indent="-171450">
              <a:buFont typeface="Wingdings 2" charset="2"/>
              <a:buChar char=""/>
            </a:pPr>
            <a:r>
              <a:rPr lang="en-US" sz="2000" dirty="0"/>
              <a:t>Go Green-Reduce Waste and </a:t>
            </a:r>
            <a:r>
              <a:rPr lang="en-US" sz="2000" b="1" dirty="0">
                <a:solidFill>
                  <a:srgbClr val="00B050"/>
                </a:solidFill>
              </a:rPr>
              <a:t>Save Money</a:t>
            </a:r>
            <a:r>
              <a:rPr lang="en-US" sz="20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43338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1254-56A7-4515-AFD1-E1943892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“Fashion is an instant language.” </a:t>
            </a:r>
            <a:r>
              <a:rPr lang="en-US" dirty="0" err="1"/>
              <a:t>Miuccia</a:t>
            </a:r>
            <a:r>
              <a:rPr lang="en-US" dirty="0"/>
              <a:t> Prada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08B0B-C1BE-4BCE-A6FE-EFDAB4329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Adobe Power 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D35B5-3FE6-4AAE-BAE8-C70762A872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76409" y="502920"/>
            <a:ext cx="3962401" cy="6065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Artboards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Selection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Direct Selection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Pen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Anchor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Convert Anchor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Type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Fill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Stroke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Dash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Offset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FBC2BAA-AD25-4E4E-84BA-F9D2222D87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603706" y="1788364"/>
            <a:ext cx="5638853" cy="3270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AA4B2-9A36-4FC2-B634-D9723F17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B2AF-39BA-4806-B6A0-2C32E455E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389" y="2185988"/>
            <a:ext cx="4086225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Feel free to ask questions during the lesson and demo.   Don’t be afraid to interrupt me or to ask me to repeat any part of the lesson and/or demonstration.  </a:t>
            </a:r>
          </a:p>
          <a:p>
            <a:r>
              <a:rPr lang="en-US" sz="1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all have the same goal:</a:t>
            </a:r>
          </a:p>
          <a:p>
            <a:r>
              <a:rPr lang="en-US" sz="1800" dirty="0">
                <a:solidFill>
                  <a:srgbClr val="FFFFFF"/>
                </a:solidFill>
              </a:rPr>
              <a:t>You walk away feeling more confident with using digital software to quickly and efficiently complete your work!</a:t>
            </a:r>
          </a:p>
        </p:txBody>
      </p:sp>
    </p:spTree>
    <p:extLst>
      <p:ext uri="{BB962C8B-B14F-4D97-AF65-F5344CB8AC3E}">
        <p14:creationId xmlns:p14="http://schemas.microsoft.com/office/powerpoint/2010/main" val="3295486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415</TotalTime>
  <Words>169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2</vt:lpstr>
      <vt:lpstr>Quotable</vt:lpstr>
      <vt:lpstr>Digital Patternmaking</vt:lpstr>
      <vt:lpstr>Today’s Class Agenda</vt:lpstr>
      <vt:lpstr>Class Introductions</vt:lpstr>
      <vt:lpstr>Why Illustrator For Patternmaking?</vt:lpstr>
      <vt:lpstr>“Fashion is an instant language.” Miuccia Prada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Patternmaking</dc:title>
  <dc:creator>Jaye Brown</dc:creator>
  <cp:lastModifiedBy>Jaye Brown</cp:lastModifiedBy>
  <cp:revision>22</cp:revision>
  <dcterms:created xsi:type="dcterms:W3CDTF">2018-06-26T22:03:00Z</dcterms:created>
  <dcterms:modified xsi:type="dcterms:W3CDTF">2018-06-28T18:28:30Z</dcterms:modified>
</cp:coreProperties>
</file>